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7538-7E92-4AA7-BA1E-7CE6DAE10F8A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BC1A-9EF5-4459-971E-E69E940B818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K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69962"/>
            <a:ext cx="657225" cy="666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1052736"/>
            <a:ext cx="1043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Suppliers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1245" y="104344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Inputs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1043444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Process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104344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Outputs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7569102" y="1043444"/>
            <a:ext cx="117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Customers</a:t>
            </a:r>
            <a:endParaRPr lang="en-CA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7504" y="1412776"/>
            <a:ext cx="86409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4573" y="116632"/>
            <a:ext cx="6214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800" dirty="0" smtClean="0"/>
              <a:t>SIPOC </a:t>
            </a:r>
            <a:r>
              <a:rPr lang="en-CA" sz="3200" i="1" dirty="0" smtClean="0"/>
              <a:t>&lt;Insert Process Title Here&gt;</a:t>
            </a:r>
            <a:endParaRPr lang="en-CA" sz="3200" i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619672" y="1052736"/>
            <a:ext cx="0" cy="5400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9872" y="1052736"/>
            <a:ext cx="0" cy="5400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6096" y="1052736"/>
            <a:ext cx="0" cy="5400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64288" y="1052736"/>
            <a:ext cx="0" cy="5400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3635896" y="1556792"/>
            <a:ext cx="151216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i="1" dirty="0" smtClean="0"/>
              <a:t>&lt;Start here with a high level process map&gt;</a:t>
            </a:r>
            <a:endParaRPr lang="en-CA" sz="1000" i="1" dirty="0"/>
          </a:p>
        </p:txBody>
      </p:sp>
      <p:sp>
        <p:nvSpPr>
          <p:cNvPr id="22" name="Flowchart: Process 21"/>
          <p:cNvSpPr/>
          <p:nvPr/>
        </p:nvSpPr>
        <p:spPr>
          <a:xfrm>
            <a:off x="3635896" y="2708920"/>
            <a:ext cx="151216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lowchart: Process 22"/>
          <p:cNvSpPr/>
          <p:nvPr/>
        </p:nvSpPr>
        <p:spPr>
          <a:xfrm>
            <a:off x="3635896" y="3789040"/>
            <a:ext cx="151216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lowchart: Process 23"/>
          <p:cNvSpPr/>
          <p:nvPr/>
        </p:nvSpPr>
        <p:spPr>
          <a:xfrm>
            <a:off x="3635896" y="4869160"/>
            <a:ext cx="151216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lowchart: Process 24"/>
          <p:cNvSpPr/>
          <p:nvPr/>
        </p:nvSpPr>
        <p:spPr>
          <a:xfrm>
            <a:off x="3635896" y="5949280"/>
            <a:ext cx="151216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7" name="Straight Arrow Connector 26"/>
          <p:cNvCxnSpPr>
            <a:stCxn id="21" idx="2"/>
            <a:endCxn id="22" idx="0"/>
          </p:cNvCxnSpPr>
          <p:nvPr/>
        </p:nvCxnSpPr>
        <p:spPr>
          <a:xfrm>
            <a:off x="4391980" y="2348880"/>
            <a:ext cx="0" cy="3600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2"/>
            <a:endCxn id="23" idx="0"/>
          </p:cNvCxnSpPr>
          <p:nvPr/>
        </p:nvCxnSpPr>
        <p:spPr>
          <a:xfrm>
            <a:off x="4391980" y="3501008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  <a:endCxn id="24" idx="0"/>
          </p:cNvCxnSpPr>
          <p:nvPr/>
        </p:nvCxnSpPr>
        <p:spPr>
          <a:xfrm>
            <a:off x="4391980" y="4581128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2"/>
            <a:endCxn id="25" idx="0"/>
          </p:cNvCxnSpPr>
          <p:nvPr/>
        </p:nvCxnSpPr>
        <p:spPr>
          <a:xfrm>
            <a:off x="4391980" y="5661248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491880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5508104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7308304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176368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107504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5508104" y="2204864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 smtClean="0"/>
              <a:t>&lt;List all the outputs of the agreed upon process being  evaluated&gt;</a:t>
            </a:r>
          </a:p>
          <a:p>
            <a:endParaRPr lang="en-CA" sz="1000" i="1" dirty="0"/>
          </a:p>
          <a:p>
            <a:r>
              <a:rPr lang="en-CA" sz="1000" i="1" dirty="0" smtClean="0"/>
              <a:t>Examples:</a:t>
            </a:r>
          </a:p>
          <a:p>
            <a:r>
              <a:rPr lang="en-CA" sz="1000" i="1" dirty="0" smtClean="0"/>
              <a:t>Reports</a:t>
            </a:r>
          </a:p>
          <a:p>
            <a:r>
              <a:rPr lang="en-CA" sz="1000" i="1" dirty="0" smtClean="0"/>
              <a:t>Products</a:t>
            </a:r>
          </a:p>
          <a:p>
            <a:r>
              <a:rPr lang="en-CA" sz="1000" i="1" dirty="0" smtClean="0"/>
              <a:t>Service</a:t>
            </a:r>
          </a:p>
          <a:p>
            <a:r>
              <a:rPr lang="en-CA" sz="1000" i="1" dirty="0" smtClean="0"/>
              <a:t>Raw 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36296" y="2204864"/>
            <a:ext cx="1584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 smtClean="0"/>
              <a:t>&lt;List the customers who receive the outputs of the process. If the customer is a downstream process make sure the outputs of this process match the inputs of the downstream process.&gt;</a:t>
            </a:r>
          </a:p>
          <a:p>
            <a:endParaRPr lang="en-CA" sz="1000" i="1" dirty="0"/>
          </a:p>
          <a:p>
            <a:r>
              <a:rPr lang="en-CA" sz="1000" i="1" dirty="0" smtClean="0"/>
              <a:t>Examples:</a:t>
            </a:r>
          </a:p>
          <a:p>
            <a:r>
              <a:rPr lang="en-CA" sz="1000" i="1" dirty="0" smtClean="0"/>
              <a:t>Downstream Process</a:t>
            </a:r>
          </a:p>
          <a:p>
            <a:r>
              <a:rPr lang="en-CA" sz="1000" i="1" dirty="0" smtClean="0"/>
              <a:t>Vendors</a:t>
            </a:r>
          </a:p>
          <a:p>
            <a:r>
              <a:rPr lang="en-CA" sz="1000" i="1" dirty="0" smtClean="0"/>
              <a:t>End User</a:t>
            </a:r>
          </a:p>
          <a:p>
            <a:r>
              <a:rPr lang="en-CA" sz="1000" i="1" dirty="0" smtClean="0"/>
              <a:t>Internal/External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91680" y="2204864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 smtClean="0"/>
              <a:t>&lt;List all the inputs of the process being  </a:t>
            </a:r>
            <a:r>
              <a:rPr lang="en-CA" sz="1000" i="1" dirty="0" smtClean="0"/>
              <a:t>evaluated</a:t>
            </a:r>
            <a:r>
              <a:rPr lang="en-CA" sz="1000" i="1" dirty="0" smtClean="0"/>
              <a:t>&gt;</a:t>
            </a:r>
          </a:p>
          <a:p>
            <a:endParaRPr lang="en-CA" sz="1000" i="1" dirty="0"/>
          </a:p>
          <a:p>
            <a:r>
              <a:rPr lang="en-CA" sz="1000" i="1" dirty="0" smtClean="0"/>
              <a:t>Examples:</a:t>
            </a:r>
          </a:p>
          <a:p>
            <a:r>
              <a:rPr lang="en-CA" sz="1000" i="1" dirty="0" smtClean="0"/>
              <a:t>Raw Data</a:t>
            </a:r>
          </a:p>
          <a:p>
            <a:r>
              <a:rPr lang="en-CA" sz="1000" i="1" dirty="0" smtClean="0"/>
              <a:t>Raw Materials</a:t>
            </a:r>
          </a:p>
          <a:p>
            <a:r>
              <a:rPr lang="en-CA" sz="1000" i="1" dirty="0" smtClean="0"/>
              <a:t>Requirements</a:t>
            </a:r>
          </a:p>
          <a:p>
            <a:r>
              <a:rPr lang="en-CA" sz="1000" i="1" dirty="0" smtClean="0"/>
              <a:t>Changes</a:t>
            </a:r>
          </a:p>
          <a:p>
            <a:endParaRPr lang="en-CA" sz="1000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5496" y="2204864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 smtClean="0"/>
              <a:t>&lt;List all the </a:t>
            </a:r>
            <a:r>
              <a:rPr lang="en-CA" sz="1000" i="1" dirty="0" smtClean="0"/>
              <a:t>suppliers of the identified inputs.&gt;</a:t>
            </a:r>
            <a:endParaRPr lang="en-CA" sz="1000" i="1" dirty="0" smtClean="0"/>
          </a:p>
          <a:p>
            <a:endParaRPr lang="en-CA" sz="1000" i="1" dirty="0"/>
          </a:p>
          <a:p>
            <a:r>
              <a:rPr lang="en-CA" sz="1000" i="1" dirty="0" smtClean="0"/>
              <a:t>Examples:</a:t>
            </a:r>
          </a:p>
          <a:p>
            <a:r>
              <a:rPr lang="en-CA" sz="1000" i="1" dirty="0" smtClean="0"/>
              <a:t>Upstream Process</a:t>
            </a:r>
            <a:br>
              <a:rPr lang="en-CA" sz="1000" i="1" dirty="0" smtClean="0"/>
            </a:br>
            <a:r>
              <a:rPr lang="en-CA" sz="1000" i="1" dirty="0" smtClean="0"/>
              <a:t>Vendors</a:t>
            </a:r>
          </a:p>
          <a:p>
            <a:r>
              <a:rPr lang="en-CA" sz="1000" i="1" dirty="0" smtClean="0"/>
              <a:t>Internal/External</a:t>
            </a:r>
            <a:endParaRPr lang="en-CA" sz="1000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122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International Paper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ekao</dc:creator>
  <cp:lastModifiedBy>ekao</cp:lastModifiedBy>
  <cp:revision>13</cp:revision>
  <dcterms:created xsi:type="dcterms:W3CDTF">2015-10-28T11:56:44Z</dcterms:created>
  <dcterms:modified xsi:type="dcterms:W3CDTF">2015-10-29T12:04:35Z</dcterms:modified>
</cp:coreProperties>
</file>